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6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1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7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6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2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9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0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2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16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9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7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2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6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165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9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143D-161E-46F7-870D-1F36F532DD7F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0A21-CE0F-41FA-AA77-BB5846079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8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58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woodsworld.weebly.com/" TargetMode="External"/><Relationship Id="rId2" Type="http://schemas.openxmlformats.org/officeDocument/2006/relationships/hyperlink" Target="mailto:Kari.Wood@cobbk12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kl12347\AppData\Local\Microsoft\Windows\Temporary Internet Files\Content.IE5\OKS5QNI3\MC9003596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6707"/>
            <a:ext cx="4953000" cy="660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10886"/>
            <a:ext cx="5867400" cy="3048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roadway" pitchFamily="82" charset="0"/>
              </a:rPr>
              <a:t>Welcome 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Broadway" pitchFamily="82" charset="0"/>
              </a:rPr>
              <a:t>To 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Broadway" pitchFamily="82" charset="0"/>
              </a:rPr>
              <a:t>Mrs. Wood’s 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Broadway" pitchFamily="82" charset="0"/>
              </a:rPr>
              <a:t>Open House</a:t>
            </a:r>
            <a:endParaRPr lang="en-US" sz="4800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kl12347\AppData\Local\Microsoft\Windows\Temporary Internet Files\Content.IE5\BTFXWGXP\MC9000142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3886200" cy="461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skl12347\AppData\Local\Microsoft\Windows\Temporary Internet Files\Content.IE5\55IOU8I0\MC9000142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04" y="2155709"/>
            <a:ext cx="3905980" cy="464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54404" y="3814053"/>
            <a:ext cx="39821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Lunch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Lunch Accounts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937" y="1944027"/>
            <a:ext cx="2565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Kind Acts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kl12347\AppData\Local\Microsoft\Windows\Temporary Internet Files\Content.IE5\DZGCY7B9\MC900014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657"/>
            <a:ext cx="3716883" cy="44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kl12347\AppData\Local\Microsoft\Windows\Temporary Internet Files\Content.IE5\64BNMWP9\MC9000143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53128"/>
            <a:ext cx="3623767" cy="430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78173" y="4351621"/>
            <a:ext cx="2935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Newsletter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99185"/>
            <a:ext cx="22461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Manners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kl12347\AppData\Local\Microsoft\Windows\Temporary Internet Files\Content.IE5\UVUSCG2C\MC9000143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76200"/>
            <a:ext cx="3287659" cy="390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skl12347\AppData\Local\Microsoft\Windows\Temporary Internet Files\Content.IE5\84GLHELB\MC9000143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1" y="3144078"/>
            <a:ext cx="3107283" cy="369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skl12347\AppData\Local\Microsoft\Windows\Temporary Internet Files\Content.IE5\3BYD9B8R\MC9000143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54125"/>
            <a:ext cx="3090368" cy="367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27073" y="1675052"/>
            <a:ext cx="3297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Organization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7467" y="4419600"/>
            <a:ext cx="11897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PE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PTA</a:t>
            </a:r>
            <a:endParaRPr lang="en-US" sz="4000" b="1" dirty="0" smtClean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6150" y="4430877"/>
            <a:ext cx="1572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Quiet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skl12347\AppData\Local\Microsoft\Windows\Temporary Internet Files\Content.IE5\BTFXWGXP\MC9000143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26" y="-10844"/>
            <a:ext cx="5782074" cy="686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4" y="3244334"/>
            <a:ext cx="345639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Report Cards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Recess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Readers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Rules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kl12347\AppData\Local\Microsoft\Windows\Temporary Internet Files\Content.IE5\OKS5QNI3\MC90001430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686" y="47556"/>
            <a:ext cx="5732914" cy="681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38400"/>
            <a:ext cx="430598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Snack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Saying Good bye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Specials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Supplies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kl12347\AppData\Local\Microsoft\Windows\Temporary Internet Files\Content.IE5\55IOU8I0\MC9000143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3276600" cy="389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skl12347\AppData\Local\Microsoft\Windows\Temporary Internet Files\Content.IE5\DZGCY7B9\MC9000143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16892"/>
            <a:ext cx="3335883" cy="396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skl12347\AppData\Local\Microsoft\Windows\Temporary Internet Files\Content.IE5\64BNMWP9\MC9000143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97935"/>
            <a:ext cx="3183484" cy="378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4346" y="1592283"/>
            <a:ext cx="3836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Transportation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8699" y="4442938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Unique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4724400"/>
            <a:ext cx="48990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Voice Mail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Visiting Classrooms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skl12347\AppData\Local\Microsoft\Windows\Temporary Internet Files\Content.IE5\84GLHELB\MC9000143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82" y="1"/>
            <a:ext cx="340701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Users\skl12347\AppData\Local\Microsoft\Windows\Temporary Internet Files\Content.IE5\3BYD9B8R\MC9000143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148" y="3065276"/>
            <a:ext cx="3263774" cy="38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C:\Users\skl12347\AppData\Local\Microsoft\Windows\Temporary Internet Files\Content.IE5\OKS5QNI3\MC9000143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3" y="2914936"/>
            <a:ext cx="3276600" cy="389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86600" y="4507219"/>
            <a:ext cx="1167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You!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038600"/>
            <a:ext cx="26500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“</a:t>
            </a:r>
            <a:r>
              <a:rPr lang="en-US" sz="4000" b="1" dirty="0" err="1" smtClean="0">
                <a:latin typeface="Comic Sans MS" pitchFamily="66" charset="0"/>
              </a:rPr>
              <a:t>X”cellent</a:t>
            </a:r>
            <a:endParaRPr lang="en-US" sz="4000" b="1" dirty="0" smtClean="0">
              <a:latin typeface="Comic Sans MS" pitchFamily="66" charset="0"/>
            </a:endParaRP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“X”-citing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4439" y="1551058"/>
            <a:ext cx="2233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Website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kl12347\AppData\Local\Microsoft\Windows\Temporary Internet Files\Content.IE5\UVUSCG2C\MC90001431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233"/>
            <a:ext cx="5791200" cy="687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80914" y="3244334"/>
            <a:ext cx="39821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latin typeface="Comic Sans MS" pitchFamily="66" charset="0"/>
              </a:rPr>
              <a:t>Zippity</a:t>
            </a:r>
            <a:r>
              <a:rPr lang="en-US" sz="4000" b="1" dirty="0" smtClean="0">
                <a:latin typeface="Comic Sans MS" pitchFamily="66" charset="0"/>
              </a:rPr>
              <a:t>-do-dah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913473"/>
            <a:ext cx="678320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Email Address:</a:t>
            </a:r>
          </a:p>
          <a:p>
            <a:r>
              <a:rPr lang="en-US" sz="4000" dirty="0" smtClean="0">
                <a:solidFill>
                  <a:srgbClr val="FF0000"/>
                </a:solidFill>
                <a:hlinkClick r:id="rId2"/>
              </a:rPr>
              <a:t>Kari.Wood@cobbk12.org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Website:</a:t>
            </a:r>
          </a:p>
          <a:p>
            <a:r>
              <a:rPr lang="en-US" sz="4000" dirty="0" smtClean="0">
                <a:solidFill>
                  <a:srgbClr val="FF0000"/>
                </a:solidFill>
                <a:hlinkClick r:id="rId3"/>
              </a:rPr>
              <a:t>www.kwoodsworld.weebly.com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33400"/>
            <a:ext cx="4505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Contact Information:</a:t>
            </a:r>
            <a:endParaRPr lang="en-US" sz="4000" dirty="0"/>
          </a:p>
        </p:txBody>
      </p:sp>
      <p:pic>
        <p:nvPicPr>
          <p:cNvPr id="19461" name="Picture 5" descr="C:\Users\skl12347\AppData\Local\Microsoft\Windows\Temporary Internet Files\Content.IE5\64BNMWP9\MC9004382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66" y="4800600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skl12347\AppData\Local\Microsoft\Windows\Temporary Internet Files\Content.IE5\64BNMWP9\MC9004382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" y="4800600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skl12347\AppData\Local\Microsoft\Windows\Temporary Internet Files\Content.IE5\64BNMWP9\MC9004382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979" y="152400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skl12347\AppData\Local\Microsoft\Windows\Temporary Internet Files\Content.IE5\64BNMWP9\MC9004382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" y="127311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kl12347\AppData\Local\Microsoft\Windows\Temporary Internet Files\Content.IE5\DZGCY7B9\MC9004404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" y="821531"/>
            <a:ext cx="8924795" cy="565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698227">
            <a:off x="258864" y="2190106"/>
            <a:ext cx="4063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Broadway" pitchFamily="82" charset="0"/>
              </a:rPr>
              <a:t>Questions???</a:t>
            </a:r>
            <a:endParaRPr lang="en-US" sz="4400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skl12347\AppData\Local\Microsoft\Windows\Temporary Internet Files\Content.IE5\64BNMWP9\MC90001428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6" y="217245"/>
            <a:ext cx="7663815" cy="664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2057400"/>
            <a:ext cx="312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Attendance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Absences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Allergies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Agendas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ASP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kl12347\AppData\Local\Microsoft\Windows\Temporary Internet Files\Content.IE5\UVUSCG2C\MC9000142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5717928" cy="67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49364" y="121920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Beliefs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Behavior Management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Birthdays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Belongings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Breakfast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BLOG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Bus Riders</a:t>
            </a:r>
          </a:p>
        </p:txBody>
      </p:sp>
    </p:spTree>
    <p:extLst>
      <p:ext uri="{BB962C8B-B14F-4D97-AF65-F5344CB8AC3E}">
        <p14:creationId xmlns:p14="http://schemas.microsoft.com/office/powerpoint/2010/main" val="34813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kl12347\AppData\Local\Microsoft\Windows\Temporary Internet Files\Content.IE5\84GLHELB\MC9000142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10844"/>
            <a:ext cx="5715000" cy="67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2106464"/>
            <a:ext cx="6781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Classroom Rules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Classroom Temperature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Car Rider Tags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Conferences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5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kl12347\AppData\Local\Microsoft\Windows\Temporary Internet Files\Content.IE5\55IOU8I0\MC90001429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9678"/>
            <a:ext cx="5715000" cy="67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Daily Notebook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Discipline Policy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Dowell Rules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Dismissal</a:t>
            </a:r>
          </a:p>
        </p:txBody>
      </p:sp>
    </p:spTree>
    <p:extLst>
      <p:ext uri="{BB962C8B-B14F-4D97-AF65-F5344CB8AC3E}">
        <p14:creationId xmlns:p14="http://schemas.microsoft.com/office/powerpoint/2010/main" val="14235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kl12347\AppData\Local\Microsoft\Windows\Temporary Internet Files\Content.IE5\DZGCY7B9\MC90001429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9678"/>
            <a:ext cx="5715000" cy="67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1581433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Expectations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Email Address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Early Dismissal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Emergency Dismissal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Encouragement Zone</a:t>
            </a:r>
          </a:p>
          <a:p>
            <a:pPr algn="ctr"/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kl12347\AppData\Local\Microsoft\Windows\Temporary Internet Files\Content.IE5\64BNMWP9\MC90001429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29" y="42974"/>
            <a:ext cx="5736771" cy="68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Field Trips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3581400"/>
            <a:ext cx="617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Fire Safety Village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(Chick-</a:t>
            </a:r>
            <a:r>
              <a:rPr lang="en-US" b="1" dirty="0" err="1" smtClean="0">
                <a:latin typeface="Comic Sans MS" pitchFamily="66" charset="0"/>
              </a:rPr>
              <a:t>fil</a:t>
            </a:r>
            <a:r>
              <a:rPr lang="en-US" b="1" dirty="0" smtClean="0">
                <a:latin typeface="Comic Sans MS" pitchFamily="66" charset="0"/>
              </a:rPr>
              <a:t>-a is offering $5 meals for purchase there)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Cobb County Civic Center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Etowah Indian Mounds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World of Coke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kl12347\AppData\Local\Microsoft\Windows\Temporary Internet Files\Content.IE5\UVUSCG2C\MC9000142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10443"/>
            <a:ext cx="3948094" cy="469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28600" y="1982449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Guidance Counselor</a:t>
            </a:r>
            <a:endParaRPr lang="en-US" sz="4000" b="1" dirty="0">
              <a:latin typeface="Comic Sans MS" pitchFamily="66" charset="0"/>
            </a:endParaRPr>
          </a:p>
        </p:txBody>
      </p:sp>
      <p:pic>
        <p:nvPicPr>
          <p:cNvPr id="4" name="Picture 2" descr="C:\Users\skl12347\AppData\Local\Microsoft\Windows\Temporary Internet Files\Content.IE5\84GLHELB\MC9000142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03735"/>
            <a:ext cx="3747833" cy="445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92246" y="4267200"/>
            <a:ext cx="26789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Homework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kl12347\AppData\Local\Microsoft\Windows\Temporary Internet Files\Content.IE5\3BYD9B8R\MC90001429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4" y="135649"/>
            <a:ext cx="4038600" cy="479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kl12347\AppData\Local\Microsoft\Windows\Temporary Internet Files\Content.IE5\OKS5QNI3\MC9000142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09545"/>
            <a:ext cx="3869284" cy="459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71132" y="1743215"/>
            <a:ext cx="5024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Inclement Weather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3952611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Comic Sans MS" pitchFamily="66" charset="0"/>
              </a:rPr>
              <a:t>Jobs</a:t>
            </a: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127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Wood</dc:creator>
  <cp:lastModifiedBy>Kari Wood</cp:lastModifiedBy>
  <cp:revision>10</cp:revision>
  <dcterms:created xsi:type="dcterms:W3CDTF">2012-09-24T20:31:53Z</dcterms:created>
  <dcterms:modified xsi:type="dcterms:W3CDTF">2012-09-24T23:19:25Z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